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Roboto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italic.fntdata"/><Relationship Id="rId10" Type="http://schemas.openxmlformats.org/officeDocument/2006/relationships/slide" Target="slides/slide6.xml"/><Relationship Id="rId54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Presentación, gracias por venir, inicio J2ME, nGAGE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Documentacón oficial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Documentacón oficial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Documentacón oficial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Documentacón oficial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Documentación oficial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levantar primero emulador o conectar un m</a:t>
            </a:r>
            <a:r>
              <a:rPr lang="en"/>
              <a:t>óvil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Móvil: Android 5.0 #adb reverse tcp:8081 tcp:8081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 proyectos nativos, uno en ios y otro en android, de los q ya podemos obtener un apk o un ipa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Documentación oficial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CSS de web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CSS de web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Reflexión final, más herramientas para mejores decisiones.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2 no fue estable hasta Septiembre de 2016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NativeScript + TS+ A2 == Promesas!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Documentacón oficial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mailto:juanjo@juanjofp.com" TargetMode="External"/><Relationship Id="rId10" Type="http://schemas.openxmlformats.org/officeDocument/2006/relationships/image" Target="../media/image4.png"/><Relationship Id="rId9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facebook.github.io/react-native/docs/getting-started.html" TargetMode="External"/><Relationship Id="rId4" Type="http://schemas.openxmlformats.org/officeDocument/2006/relationships/hyperlink" Target="https://expo.io/lear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10" Type="http://schemas.openxmlformats.org/officeDocument/2006/relationships/image" Target="../media/image29.jpg"/><Relationship Id="rId9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23.jp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hyperlink" Target="https://react-native-training.github.io/react-native-elements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blog.avocode.com/my-experience-of-building-nachos-ui-kit-for-react-native-c8307500b8a4" TargetMode="External"/><Relationship Id="rId4" Type="http://schemas.openxmlformats.org/officeDocument/2006/relationships/hyperlink" Target="https://blog.avocode.com/my-experience-of-building-nachos-ui-kit-for-react-native-c8307500b8a4" TargetMode="External"/><Relationship Id="rId5" Type="http://schemas.openxmlformats.org/officeDocument/2006/relationships/image" Target="../media/image5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ss-tricks.com/snippets/css/a-guide-to-flexbox/" TargetMode="External"/><Relationship Id="rId4" Type="http://schemas.openxmlformats.org/officeDocument/2006/relationships/hyperlink" Target="https://courses.wesbos.com/" TargetMode="External"/><Relationship Id="rId5" Type="http://schemas.openxmlformats.org/officeDocument/2006/relationships/hyperlink" Target="https://www.slideshare.net/valsch/react-native-why-designers-should-use-react-native-and-everyone-else-too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airbnb.io/native-navigation/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reacttraining.com/react-router/native/" TargetMode="External"/><Relationship Id="rId4" Type="http://schemas.openxmlformats.org/officeDocument/2006/relationships/hyperlink" Target="https://youtu.be/Mf0Fy8iHp8k" TargetMode="External"/><Relationship Id="rId5" Type="http://schemas.openxmlformats.org/officeDocument/2006/relationships/image" Target="../media/image58.png"/><Relationship Id="rId6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jpg"/><Relationship Id="rId4" Type="http://schemas.openxmlformats.org/officeDocument/2006/relationships/image" Target="../media/image60.png"/><Relationship Id="rId5" Type="http://schemas.openxmlformats.org/officeDocument/2006/relationships/image" Target="../media/image54.png"/><Relationship Id="rId6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1.png"/><Relationship Id="rId4" Type="http://schemas.openxmlformats.org/officeDocument/2006/relationships/image" Target="../media/image9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6.png"/><Relationship Id="rId4" Type="http://schemas.openxmlformats.org/officeDocument/2006/relationships/image" Target="../media/image8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Relationship Id="rId4" Type="http://schemas.openxmlformats.org/officeDocument/2006/relationships/image" Target="../media/image74.jpg"/><Relationship Id="rId5" Type="http://schemas.openxmlformats.org/officeDocument/2006/relationships/image" Target="../media/image71.jpg"/><Relationship Id="rId6" Type="http://schemas.openxmlformats.org/officeDocument/2006/relationships/image" Target="../media/image70.jpg"/><Relationship Id="rId7" Type="http://schemas.openxmlformats.org/officeDocument/2006/relationships/image" Target="../media/image99.png"/><Relationship Id="rId8" Type="http://schemas.openxmlformats.org/officeDocument/2006/relationships/image" Target="../media/image9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Relationship Id="rId4" Type="http://schemas.openxmlformats.org/officeDocument/2006/relationships/image" Target="../media/image80.png"/><Relationship Id="rId5" Type="http://schemas.openxmlformats.org/officeDocument/2006/relationships/image" Target="../media/image77.png"/><Relationship Id="rId6" Type="http://schemas.openxmlformats.org/officeDocument/2006/relationships/image" Target="../media/image85.png"/><Relationship Id="rId7" Type="http://schemas.openxmlformats.org/officeDocument/2006/relationships/image" Target="../media/image88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jpg"/><Relationship Id="rId10" Type="http://schemas.openxmlformats.org/officeDocument/2006/relationships/image" Target="../media/image89.png"/><Relationship Id="rId13" Type="http://schemas.openxmlformats.org/officeDocument/2006/relationships/image" Target="../media/image96.png"/><Relationship Id="rId1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2.png"/><Relationship Id="rId4" Type="http://schemas.openxmlformats.org/officeDocument/2006/relationships/image" Target="../media/image84.png"/><Relationship Id="rId9" Type="http://schemas.openxmlformats.org/officeDocument/2006/relationships/image" Target="../media/image79.jpg"/><Relationship Id="rId15" Type="http://schemas.openxmlformats.org/officeDocument/2006/relationships/image" Target="../media/image100.png"/><Relationship Id="rId14" Type="http://schemas.openxmlformats.org/officeDocument/2006/relationships/image" Target="../media/image95.png"/><Relationship Id="rId16" Type="http://schemas.openxmlformats.org/officeDocument/2006/relationships/image" Target="../media/image101.png"/><Relationship Id="rId5" Type="http://schemas.openxmlformats.org/officeDocument/2006/relationships/image" Target="../media/image83.jpg"/><Relationship Id="rId6" Type="http://schemas.openxmlformats.org/officeDocument/2006/relationships/image" Target="../media/image94.png"/><Relationship Id="rId7" Type="http://schemas.openxmlformats.org/officeDocument/2006/relationships/image" Target="../media/image78.png"/><Relationship Id="rId8" Type="http://schemas.openxmlformats.org/officeDocument/2006/relationships/image" Target="../media/image8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21.png"/><Relationship Id="rId8" Type="http://schemas.openxmlformats.org/officeDocument/2006/relationships/image" Target="../media/image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6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Ah2qNbI40vE" TargetMode="External"/><Relationship Id="rId4" Type="http://schemas.openxmlformats.org/officeDocument/2006/relationships/hyperlink" Target="https://www.youtube.com/watch?v=Ah2qNbI40vE" TargetMode="External"/><Relationship Id="rId5" Type="http://schemas.openxmlformats.org/officeDocument/2006/relationships/hyperlink" Target="https://www.youtube.com/watch?v=8N4f4h6SThc" TargetMode="External"/><Relationship Id="rId6" Type="http://schemas.openxmlformats.org/officeDocument/2006/relationships/hyperlink" Target="https://www.youtube.com/watch?v=8N4f4h6SThc" TargetMode="External"/><Relationship Id="rId7" Type="http://schemas.openxmlformats.org/officeDocument/2006/relationships/hyperlink" Target="https://www.youtube.com/watch?v=7rDsRXj9-cU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588175" y="118750"/>
            <a:ext cx="8222100" cy="11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Nativo a Multiplataforma</a:t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50" y="1501138"/>
            <a:ext cx="3334623" cy="165063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3910350" y="1701713"/>
            <a:ext cx="28245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Email: </a:t>
            </a:r>
            <a:r>
              <a:rPr lang="en" u="sng">
                <a:solidFill>
                  <a:srgbClr val="FFFFFF"/>
                </a:solidFill>
                <a:hlinkClick r:id="rId4"/>
              </a:rPr>
              <a:t>juanjo@juanjofp.com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Twitter: @juanjofp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Github: Juanjofp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0" name="Shape 70"/>
          <p:cNvCxnSpPr/>
          <p:nvPr/>
        </p:nvCxnSpPr>
        <p:spPr>
          <a:xfrm>
            <a:off x="1270322" y="4269200"/>
            <a:ext cx="6548400" cy="2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diamond"/>
            <a:tailEnd len="lg" w="lg" type="stealth"/>
          </a:ln>
        </p:spPr>
      </p:cxnSp>
      <p:sp>
        <p:nvSpPr>
          <p:cNvPr id="71" name="Shape 71"/>
          <p:cNvSpPr/>
          <p:nvPr/>
        </p:nvSpPr>
        <p:spPr>
          <a:xfrm>
            <a:off x="2764850" y="4188650"/>
            <a:ext cx="212100" cy="186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6598950" y="4188650"/>
            <a:ext cx="212100" cy="186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1123475" y="4269225"/>
            <a:ext cx="585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2008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2578250" y="4294700"/>
            <a:ext cx="585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2010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9675" y="3719288"/>
            <a:ext cx="432900" cy="4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6412350" y="4294700"/>
            <a:ext cx="5853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2016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9011" y="3772799"/>
            <a:ext cx="1037637" cy="8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4449" y="3696599"/>
            <a:ext cx="432900" cy="4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850" y="3906643"/>
            <a:ext cx="432900" cy="54461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6423150" y="3663500"/>
            <a:ext cx="563700" cy="5445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1" name="Shape 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8550" y="3719300"/>
            <a:ext cx="432900" cy="4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1050" y="1448125"/>
            <a:ext cx="1973650" cy="20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empiezo?</a:t>
            </a:r>
            <a:endParaRPr sz="3600"/>
          </a:p>
        </p:txBody>
      </p:sp>
      <p:sp>
        <p:nvSpPr>
          <p:cNvPr id="157" name="Shape 157"/>
          <p:cNvSpPr txBox="1"/>
          <p:nvPr>
            <p:ph idx="1" type="subTitle"/>
          </p:nvPr>
        </p:nvSpPr>
        <p:spPr>
          <a:xfrm>
            <a:off x="523575" y="1094225"/>
            <a:ext cx="5040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Configurar entorno con EXPO.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50" y="1520175"/>
            <a:ext cx="6981275" cy="35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empiezo?</a:t>
            </a:r>
            <a:endParaRPr sz="3600"/>
          </a:p>
        </p:txBody>
      </p:sp>
      <p:sp>
        <p:nvSpPr>
          <p:cNvPr id="164" name="Shape 164"/>
          <p:cNvSpPr txBox="1"/>
          <p:nvPr>
            <p:ph idx="1" type="subTitle"/>
          </p:nvPr>
        </p:nvSpPr>
        <p:spPr>
          <a:xfrm>
            <a:off x="523575" y="1094225"/>
            <a:ext cx="5040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Configurar entorno con EXPO.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4125"/>
            <a:ext cx="87058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empiezo?</a:t>
            </a:r>
            <a:endParaRPr sz="3600"/>
          </a:p>
        </p:txBody>
      </p:sp>
      <p:sp>
        <p:nvSpPr>
          <p:cNvPr id="171" name="Shape 171"/>
          <p:cNvSpPr txBox="1"/>
          <p:nvPr>
            <p:ph idx="1" type="subTitle"/>
          </p:nvPr>
        </p:nvSpPr>
        <p:spPr>
          <a:xfrm>
            <a:off x="523575" y="1094225"/>
            <a:ext cx="5040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EJECT!!!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50" y="2417275"/>
            <a:ext cx="8222101" cy="1571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empiezo?</a:t>
            </a:r>
            <a:endParaRPr sz="3600"/>
          </a:p>
        </p:txBody>
      </p:sp>
      <p:sp>
        <p:nvSpPr>
          <p:cNvPr id="178" name="Shape 178"/>
          <p:cNvSpPr txBox="1"/>
          <p:nvPr>
            <p:ph idx="1" type="subTitle"/>
          </p:nvPr>
        </p:nvSpPr>
        <p:spPr>
          <a:xfrm>
            <a:off x="523575" y="1094225"/>
            <a:ext cx="6940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Configurar entorno nativo.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Instalar JAVA, SDK android, XCode, watchman...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25" y="2196925"/>
            <a:ext cx="7962674" cy="27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empiezo?</a:t>
            </a:r>
            <a:endParaRPr sz="3600"/>
          </a:p>
        </p:txBody>
      </p:sp>
      <p:sp>
        <p:nvSpPr>
          <p:cNvPr id="185" name="Shape 185"/>
          <p:cNvSpPr txBox="1"/>
          <p:nvPr>
            <p:ph idx="1" type="subTitle"/>
          </p:nvPr>
        </p:nvSpPr>
        <p:spPr>
          <a:xfrm>
            <a:off x="523575" y="1094225"/>
            <a:ext cx="6940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Crear el proyecto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1976175"/>
            <a:ext cx="83058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empiezo?</a:t>
            </a:r>
            <a:endParaRPr sz="3600"/>
          </a:p>
        </p:txBody>
      </p:sp>
      <p:sp>
        <p:nvSpPr>
          <p:cNvPr id="192" name="Shape 192"/>
          <p:cNvSpPr txBox="1"/>
          <p:nvPr>
            <p:ph idx="1" type="subTitle"/>
          </p:nvPr>
        </p:nvSpPr>
        <p:spPr>
          <a:xfrm>
            <a:off x="523575" y="1094225"/>
            <a:ext cx="6940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Ejecutar..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75" y="1543575"/>
            <a:ext cx="82391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20000"/>
            <a:ext cx="7748380" cy="15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empiezo?</a:t>
            </a:r>
            <a:endParaRPr sz="3600"/>
          </a:p>
        </p:txBody>
      </p:sp>
      <p:sp>
        <p:nvSpPr>
          <p:cNvPr id="200" name="Shape 200"/>
          <p:cNvSpPr txBox="1"/>
          <p:nvPr>
            <p:ph idx="1" type="subTitle"/>
          </p:nvPr>
        </p:nvSpPr>
        <p:spPr>
          <a:xfrm>
            <a:off x="57050" y="1917025"/>
            <a:ext cx="6940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Programar..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750" y="780375"/>
            <a:ext cx="7492450" cy="40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empiezo?</a:t>
            </a:r>
            <a:endParaRPr sz="3600"/>
          </a:p>
        </p:txBody>
      </p:sp>
      <p:sp>
        <p:nvSpPr>
          <p:cNvPr id="207" name="Shape 207"/>
          <p:cNvSpPr txBox="1"/>
          <p:nvPr>
            <p:ph idx="1" type="subTitle"/>
          </p:nvPr>
        </p:nvSpPr>
        <p:spPr>
          <a:xfrm>
            <a:off x="57050" y="1917025"/>
            <a:ext cx="6940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Programar...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075" y="827050"/>
            <a:ext cx="6362076" cy="419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empiezo?</a:t>
            </a:r>
            <a:endParaRPr sz="3600"/>
          </a:p>
        </p:txBody>
      </p:sp>
      <p:sp>
        <p:nvSpPr>
          <p:cNvPr id="214" name="Shape 214"/>
          <p:cNvSpPr txBox="1"/>
          <p:nvPr>
            <p:ph idx="1" type="subTitle"/>
          </p:nvPr>
        </p:nvSpPr>
        <p:spPr>
          <a:xfrm>
            <a:off x="57050" y="1917025"/>
            <a:ext cx="69408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Depurar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725" y="827050"/>
            <a:ext cx="6243325" cy="41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empiezo?</a:t>
            </a:r>
            <a:endParaRPr sz="3600"/>
          </a:p>
        </p:txBody>
      </p:sp>
      <p:sp>
        <p:nvSpPr>
          <p:cNvPr id="221" name="Shape 221"/>
          <p:cNvSpPr txBox="1"/>
          <p:nvPr>
            <p:ph idx="1" type="subTitle"/>
          </p:nvPr>
        </p:nvSpPr>
        <p:spPr>
          <a:xfrm>
            <a:off x="523600" y="1467475"/>
            <a:ext cx="8001300" cy="26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Documentacion Oficial RN: </a:t>
            </a:r>
            <a:r>
              <a:rPr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https://facebook.github.io/react-native/docs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Documentación EXPO: </a:t>
            </a:r>
            <a:r>
              <a:rPr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https://expo.io/learn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React Conf Expo: https://youtu.be/rUi2rkxKBbI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¿Por qué me planteo este viaje?</a:t>
            </a:r>
            <a:endParaRPr sz="3600"/>
          </a:p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588175" y="1007175"/>
            <a:ext cx="6618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99,9999% de mis proyectos por duplicado (Android e iOS)</a:t>
            </a:r>
            <a:endParaRPr/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341775" y="1493575"/>
            <a:ext cx="6714900" cy="15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lo que…</a:t>
            </a:r>
            <a:endParaRPr/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x Tiempo de desarrollo</a:t>
            </a:r>
            <a:endParaRPr/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x Corrección de errores</a:t>
            </a:r>
            <a:endParaRPr/>
          </a:p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x Actualizaciones / Nuevas funcionalidades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idx="1" type="subTitle"/>
          </p:nvPr>
        </p:nvSpPr>
        <p:spPr>
          <a:xfrm>
            <a:off x="588175" y="2987100"/>
            <a:ext cx="6618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Encontrar programadores Android e iOS</a:t>
            </a:r>
            <a:endParaRPr/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588175" y="3412125"/>
            <a:ext cx="6618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tiendas… </a:t>
            </a:r>
            <a:endParaRPr/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1214550" y="3771925"/>
            <a:ext cx="67149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Cuotas y comisiones (30% of the revenues)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Visibilidad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Restricciones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suelo hacer?</a:t>
            </a:r>
            <a:endParaRPr sz="3600"/>
          </a:p>
        </p:txBody>
      </p:sp>
      <p:sp>
        <p:nvSpPr>
          <p:cNvPr id="227" name="Shape 227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Diseñar pantallas. (Listados y Detalles)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7650"/>
            <a:ext cx="16573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150" y="1395250"/>
            <a:ext cx="1935984" cy="34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300" y="2055025"/>
            <a:ext cx="16573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134" y="1632475"/>
            <a:ext cx="1935984" cy="34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3213" y="203925"/>
            <a:ext cx="16573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7652" y="59375"/>
            <a:ext cx="1822650" cy="32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8277" y="1493150"/>
            <a:ext cx="1997276" cy="355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59368" y="1250775"/>
            <a:ext cx="1935984" cy="3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subTitle"/>
          </p:nvPr>
        </p:nvSpPr>
        <p:spPr>
          <a:xfrm>
            <a:off x="4642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Navegar entre pantallas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200" y="675025"/>
            <a:ext cx="3647700" cy="42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suelo hacer?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Recuperar datos de un servidor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suelo hacer?</a:t>
            </a:r>
            <a:endParaRPr sz="3600"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00" y="1462825"/>
            <a:ext cx="7642186" cy="3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Acceder a APIs nativas (Hardware)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suelo hacer?</a:t>
            </a:r>
            <a:endParaRPr sz="3600"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576" y="1395250"/>
            <a:ext cx="6696868" cy="34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Diseñar pantallas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Componentes nativos de cada plataforma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50" y="1817025"/>
            <a:ext cx="6506475" cy="31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Diseñar pantallas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Componentes nativos de cada plataforma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00" y="1842025"/>
            <a:ext cx="7778475" cy="31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Diseñar pantallas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Componentes nativos de cada plataforma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00" y="1758925"/>
            <a:ext cx="6738301" cy="3279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Diseñar pantallas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Componentes nativos de cada plataforma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75" y="1822225"/>
            <a:ext cx="6805699" cy="32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Diseñar pantallas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Componentes nativos de cada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plataforma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0" y="2379100"/>
            <a:ext cx="4725700" cy="19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950" y="912800"/>
            <a:ext cx="3908570" cy="3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Diseñar pantallas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Componentes nativos de cada plataforma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700" y="827050"/>
            <a:ext cx="2299449" cy="408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75" y="1776250"/>
            <a:ext cx="4738484" cy="3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¿Por qué MULTIPLATAFORMA?</a:t>
            </a:r>
            <a:endParaRPr sz="3600"/>
          </a:p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588175" y="930975"/>
            <a:ext cx="6618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99,9999% de mis proyectos por duplicado (Android e iOS)</a:t>
            </a:r>
            <a:endParaRPr/>
          </a:p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x="1113175" y="1188775"/>
            <a:ext cx="6714900" cy="15732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lo que…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2 x Tiempo de desarrollo</a:t>
            </a:r>
            <a:endParaRPr strike="sngStrike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2 x Corrección de errores</a:t>
            </a:r>
            <a:endParaRPr strike="sngStrike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2 x Actualizaciones / Nuevas funcionalidades </a:t>
            </a:r>
            <a:endParaRPr strike="sngStrike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588175" y="2606100"/>
            <a:ext cx="66183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Encontrar programadores Android e iOS</a:t>
            </a:r>
            <a:endParaRPr strike="sngStrike"/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 sólo lenguaje</a:t>
            </a:r>
            <a:endParaRPr/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Una única plataforma</a:t>
            </a:r>
            <a:endParaRPr/>
          </a:p>
        </p:txBody>
      </p:sp>
      <p:sp>
        <p:nvSpPr>
          <p:cNvPr id="101" name="Shape 101"/>
          <p:cNvSpPr txBox="1"/>
          <p:nvPr>
            <p:ph idx="1" type="subTitle"/>
          </p:nvPr>
        </p:nvSpPr>
        <p:spPr>
          <a:xfrm>
            <a:off x="588175" y="3640725"/>
            <a:ext cx="6618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tiendas… </a:t>
            </a:r>
            <a:endParaRPr/>
          </a:p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1214550" y="4000525"/>
            <a:ext cx="42075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Cuotas y comisiones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Visibilidad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Restricciones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4212775" y="4495175"/>
            <a:ext cx="393900" cy="207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5038575" y="4003025"/>
            <a:ext cx="19593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P</a:t>
            </a:r>
            <a:r>
              <a:rPr b="1" lang="en" sz="1800">
                <a:solidFill>
                  <a:srgbClr val="FFFFFF"/>
                </a:solidFill>
              </a:rPr>
              <a:t>rogressive</a:t>
            </a:r>
            <a:endParaRPr b="1"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W</a:t>
            </a:r>
            <a:r>
              <a:rPr b="1" lang="en" sz="1800">
                <a:solidFill>
                  <a:srgbClr val="FFFFFF"/>
                </a:solidFill>
              </a:rPr>
              <a:t>eb</a:t>
            </a:r>
            <a:endParaRPr b="1"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</a:t>
            </a:r>
            <a:r>
              <a:rPr b="1" lang="en" sz="1800">
                <a:solidFill>
                  <a:srgbClr val="FFFFFF"/>
                </a:solidFill>
              </a:rPr>
              <a:t>pplication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4212775" y="3997425"/>
            <a:ext cx="5091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?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Diseñar pantallas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Eventos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550" y="1111825"/>
            <a:ext cx="3415000" cy="15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25" y="2868250"/>
            <a:ext cx="7038100" cy="19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subTitle"/>
          </p:nvPr>
        </p:nvSpPr>
        <p:spPr>
          <a:xfrm>
            <a:off x="515100" y="827050"/>
            <a:ext cx="2453100" cy="18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Diseñar pantallas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Componentes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terceros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925" y="1595575"/>
            <a:ext cx="5664477" cy="34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4398963" y="1194200"/>
            <a:ext cx="209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React Native Elements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subTitle"/>
          </p:nvPr>
        </p:nvSpPr>
        <p:spPr>
          <a:xfrm>
            <a:off x="515100" y="827050"/>
            <a:ext cx="2453100" cy="18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Diseñar pantallas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Componentes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terceros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sp>
        <p:nvSpPr>
          <p:cNvPr id="323" name="Shape 323"/>
          <p:cNvSpPr txBox="1"/>
          <p:nvPr/>
        </p:nvSpPr>
        <p:spPr>
          <a:xfrm>
            <a:off x="4398973" y="1198550"/>
            <a:ext cx="333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Post</a:t>
            </a:r>
            <a:r>
              <a:rPr lang="en"/>
              <a:t> </a:t>
            </a:r>
            <a:r>
              <a:rPr lang="en">
                <a:solidFill>
                  <a:srgbClr val="FFFFFF"/>
                </a:solidFill>
              </a:rPr>
              <a:t>de </a:t>
            </a:r>
            <a:r>
              <a:rPr lang="en">
                <a:solidFill>
                  <a:srgbClr val="FFFFFF"/>
                </a:solidFill>
              </a:rPr>
              <a:t>Petr Brzek </a:t>
            </a:r>
            <a:r>
              <a:rPr lang="en">
                <a:solidFill>
                  <a:srgbClr val="FFFFFF"/>
                </a:solidFill>
              </a:rPr>
              <a:t>sobre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NachosUI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6250" y="1869175"/>
            <a:ext cx="5871000" cy="2947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subTitle"/>
          </p:nvPr>
        </p:nvSpPr>
        <p:spPr>
          <a:xfrm>
            <a:off x="515100" y="827050"/>
            <a:ext cx="41832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Diseñar pantallas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 estilo es un objeto que contiene propiedades CSS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 en web, pero usando “camelCase” en los atributos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font-size =&gt; fontSize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margin-top =&gt; marginTop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font-weight =&gt; fontWeight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 txBox="1"/>
          <p:nvPr>
            <p:ph type="ctrTitle"/>
          </p:nvPr>
        </p:nvSpPr>
        <p:spPr>
          <a:xfrm>
            <a:off x="-20050" y="8720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078" y="0"/>
            <a:ext cx="32469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subTitle"/>
          </p:nvPr>
        </p:nvSpPr>
        <p:spPr>
          <a:xfrm>
            <a:off x="515100" y="827050"/>
            <a:ext cx="41832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Diseñar pantallas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CSS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458" y="0"/>
            <a:ext cx="193354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537" y="1289525"/>
            <a:ext cx="3720924" cy="369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subTitle"/>
          </p:nvPr>
        </p:nvSpPr>
        <p:spPr>
          <a:xfrm>
            <a:off x="759175" y="827050"/>
            <a:ext cx="3638400" cy="4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Layouts. Flexbox (YOGA).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trike="sngStrike">
                <a:latin typeface="Arial"/>
                <a:ea typeface="Arial"/>
                <a:cs typeface="Arial"/>
                <a:sym typeface="Arial"/>
              </a:rPr>
              <a:t>Autolayout</a:t>
            </a:r>
            <a:endParaRPr strike="sng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trike="sngStrike">
                <a:latin typeface="Arial"/>
                <a:ea typeface="Arial"/>
                <a:cs typeface="Arial"/>
                <a:sym typeface="Arial"/>
              </a:rPr>
              <a:t>Autoresize</a:t>
            </a:r>
            <a:endParaRPr strike="sng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trike="sngStrike">
                <a:latin typeface="Arial"/>
                <a:ea typeface="Arial"/>
                <a:cs typeface="Arial"/>
                <a:sym typeface="Arial"/>
              </a:rPr>
              <a:t>LinearLayout</a:t>
            </a:r>
            <a:endParaRPr strike="sng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trike="sngStrike">
                <a:latin typeface="Arial"/>
                <a:ea typeface="Arial"/>
                <a:cs typeface="Arial"/>
                <a:sym typeface="Arial"/>
              </a:rPr>
              <a:t>RelativeLayout</a:t>
            </a:r>
            <a:endParaRPr strike="sng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trike="sngStrike">
                <a:latin typeface="Arial"/>
                <a:ea typeface="Arial"/>
                <a:cs typeface="Arial"/>
                <a:sym typeface="Arial"/>
              </a:rPr>
              <a:t>ConstraintLayout</a:t>
            </a:r>
            <a:endParaRPr strike="sng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775" y="936475"/>
            <a:ext cx="4441251" cy="8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300" y="1990825"/>
            <a:ext cx="3911575" cy="1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075" y="3572800"/>
            <a:ext cx="4158076" cy="14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subTitle"/>
          </p:nvPr>
        </p:nvSpPr>
        <p:spPr>
          <a:xfrm>
            <a:off x="759175" y="827050"/>
            <a:ext cx="7312500" cy="4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Layouts. Flexbox (YOGA).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Flexbox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Css-tricks: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https://css-tricks.com/snippets/css/a-guide-to-flexbox/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Wes Bos: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https://courses.wesbos.com/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Val Scholz: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https://www.slideshare.net/valsch/react-native-why-designers-should-use-react-native-and-everyone-else-too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Yoga: https://facebook.github.io/yoga/docs/learn-more/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subTitle"/>
          </p:nvPr>
        </p:nvSpPr>
        <p:spPr>
          <a:xfrm>
            <a:off x="515100" y="827050"/>
            <a:ext cx="6940800" cy="7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Navegar entre pantallas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Native Navigation: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http://airbnb.io/native-navigation/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950" y="671750"/>
            <a:ext cx="3805050" cy="434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725" y="1494149"/>
            <a:ext cx="1091764" cy="11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75" y="1535550"/>
            <a:ext cx="3238525" cy="10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55550"/>
            <a:ext cx="5220194" cy="2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subTitle"/>
          </p:nvPr>
        </p:nvSpPr>
        <p:spPr>
          <a:xfrm>
            <a:off x="456500" y="691775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Navegar entre pantallas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React Router Native: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https://reacttraining.com/react-router/native/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React Conf: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https://youtu.be/Mf0Fy8iHp8k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Shape 370"/>
          <p:cNvSpPr txBox="1"/>
          <p:nvPr>
            <p:ph type="ctrTitle"/>
          </p:nvPr>
        </p:nvSpPr>
        <p:spPr>
          <a:xfrm>
            <a:off x="56125" y="736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213" y="37150"/>
            <a:ext cx="3090212" cy="51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325" y="1656450"/>
            <a:ext cx="4266925" cy="34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Recuperar datos de un servidor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200" y="1568200"/>
            <a:ext cx="4456229" cy="34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29" y="2199973"/>
            <a:ext cx="3870996" cy="254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432" y="1229698"/>
            <a:ext cx="2028675" cy="8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2548" y="1883563"/>
            <a:ext cx="2219849" cy="46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075" y="1318898"/>
            <a:ext cx="4803552" cy="160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¿Por qué React-Native?</a:t>
            </a:r>
            <a:endParaRPr sz="3600"/>
          </a:p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523575" y="2768125"/>
            <a:ext cx="5446200" cy="20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Concepto de React (Props, State, vDOM y Repintado)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Novedades no tan nuevas (Declarativo, Funcional, Flux)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Comunidad React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Documentación y herramientas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Proyectos emergentes: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React-Native-Web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React-VR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React-Hardware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424450" y="406000"/>
            <a:ext cx="42906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React Native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https://facebook.github.io/react-native/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00FF00"/>
                </a:solidFill>
              </a:rPr>
              <a:t>Open Source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00FF00"/>
                </a:solidFill>
              </a:rPr>
              <a:t>Lenguaje JS</a:t>
            </a:r>
            <a:r>
              <a:rPr lang="en" sz="1200">
                <a:solidFill>
                  <a:srgbClr val="00FF00"/>
                </a:solidFill>
              </a:rPr>
              <a:t> y CSS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00FF00"/>
                </a:solidFill>
              </a:rPr>
              <a:t>Comunidad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00FF00"/>
                </a:solidFill>
              </a:rPr>
              <a:t>Nativa* (UX)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00FF00"/>
                </a:solidFill>
              </a:rPr>
              <a:t>Plugins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FFFF00"/>
                </a:solidFill>
              </a:rPr>
              <a:t>JSX vs HTML</a:t>
            </a:r>
            <a:endParaRPr sz="1200">
              <a:solidFill>
                <a:srgbClr val="FFFF00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FFFF00"/>
                </a:solidFill>
              </a:rPr>
              <a:t>NPM*</a:t>
            </a:r>
            <a:endParaRPr sz="1200">
              <a:solidFill>
                <a:srgbClr val="FFFF00"/>
              </a:solidFill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775" y="538949"/>
            <a:ext cx="2431301" cy="149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0325" y="2260373"/>
            <a:ext cx="1167200" cy="11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3150" y="3161750"/>
            <a:ext cx="3064274" cy="13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Acceder al hardware y otras APIs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Shape 388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tengo en React-Native?</a:t>
            </a:r>
            <a:endParaRPr sz="3600"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338" y="1250950"/>
            <a:ext cx="4352324" cy="7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50" y="2148050"/>
            <a:ext cx="4945775" cy="17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4576" y="3440275"/>
            <a:ext cx="5810425" cy="17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877" y="3989575"/>
            <a:ext cx="2257585" cy="5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8775" y="2698495"/>
            <a:ext cx="2017238" cy="7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Sección “Events” en la app de Facebook (iOS)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resultados se obtienen?</a:t>
            </a:r>
            <a:endParaRPr sz="3600"/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50" y="1277425"/>
            <a:ext cx="5392297" cy="3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Ads Manager de Facebook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Shape 406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resultados se obtienen?</a:t>
            </a:r>
            <a:endParaRPr sz="3600"/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50" y="1395250"/>
            <a:ext cx="2002888" cy="34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763" y="1395250"/>
            <a:ext cx="4139667" cy="3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Instagram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resultados se obtienen?</a:t>
            </a:r>
            <a:endParaRPr sz="3600"/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675" y="1294850"/>
            <a:ext cx="3989700" cy="3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subTitle"/>
          </p:nvPr>
        </p:nvSpPr>
        <p:spPr>
          <a:xfrm>
            <a:off x="515100" y="827050"/>
            <a:ext cx="83457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Y más…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http://facebook.github.io/react-native/showcase.html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Shape 421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resultados se obtienen?</a:t>
            </a:r>
            <a:endParaRPr sz="3600"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7650"/>
            <a:ext cx="3510969" cy="34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769" y="1547650"/>
            <a:ext cx="46291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subTitle"/>
          </p:nvPr>
        </p:nvSpPr>
        <p:spPr>
          <a:xfrm>
            <a:off x="1093975" y="827050"/>
            <a:ext cx="77667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PingIt  Game     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https://play.google.com/store/apps/details?id=ovh.pingit&amp;hl=en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Login nativo G+, Facebook y Twitter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Notificaciones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Universal Deep Links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I18n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Animaciones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resultados se obtienen?</a:t>
            </a:r>
            <a:endParaRPr sz="3600"/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5" y="974475"/>
            <a:ext cx="874825" cy="8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25" y="2758725"/>
            <a:ext cx="1155101" cy="205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2775" y="2756522"/>
            <a:ext cx="1155100" cy="205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7062" y="2758742"/>
            <a:ext cx="1155101" cy="205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1825" y="2756525"/>
            <a:ext cx="1171208" cy="208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7375" y="1209675"/>
            <a:ext cx="3806274" cy="39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subTitle"/>
          </p:nvPr>
        </p:nvSpPr>
        <p:spPr>
          <a:xfrm>
            <a:off x="1093975" y="827050"/>
            <a:ext cx="77667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PingIt Game       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https://play.google.com/store/apps/details?id=ovh.pingit&amp;hl=en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50 horas de desarrollo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Código específico por plataforma...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¿Qué resultados se obtienen?</a:t>
            </a:r>
            <a:endParaRPr sz="3600"/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5" y="1126875"/>
            <a:ext cx="874825" cy="8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0162" y="1734646"/>
            <a:ext cx="2085474" cy="1063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3880" y="2838015"/>
            <a:ext cx="2115181" cy="125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00" y="2167500"/>
            <a:ext cx="4527275" cy="208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3075" y="1318900"/>
            <a:ext cx="2314700" cy="36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subTitle"/>
          </p:nvPr>
        </p:nvSpPr>
        <p:spPr>
          <a:xfrm>
            <a:off x="515100" y="827050"/>
            <a:ext cx="69408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No existe la bala de plata!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Shape 452"/>
          <p:cNvSpPr txBox="1"/>
          <p:nvPr>
            <p:ph type="ctrTitle"/>
          </p:nvPr>
        </p:nvSpPr>
        <p:spPr>
          <a:xfrm>
            <a:off x="229025" y="118750"/>
            <a:ext cx="88470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¿Qué es mejor NATIVO o MULTIPLATAFORMA?</a:t>
            </a:r>
            <a:endParaRPr sz="3200"/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25" y="1486200"/>
            <a:ext cx="2382701" cy="8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25" y="3195575"/>
            <a:ext cx="15930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7775" y="966912"/>
            <a:ext cx="1419876" cy="106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4/4f/NativeScript_logo.png" id="456" name="Shape 4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2050" y="2929850"/>
            <a:ext cx="1327675" cy="132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kafe.com/wp-content/uploads/2016/06/fusetools.com_.png" id="457" name="Shape 4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7725" y="1126638"/>
            <a:ext cx="1973225" cy="103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82300" y="2072137"/>
            <a:ext cx="2476175" cy="1525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agingcoder.com/img/blog/flutter.jpg" id="459" name="Shape 4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6750" y="3638281"/>
            <a:ext cx="2143551" cy="125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8187" y="3872850"/>
            <a:ext cx="1842325" cy="5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81250" y="2367250"/>
            <a:ext cx="1871150" cy="9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30950" y="1013749"/>
            <a:ext cx="1150300" cy="4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50025" y="4533125"/>
            <a:ext cx="1803900" cy="4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5050" y="2624725"/>
            <a:ext cx="1794185" cy="2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4475" y="1733809"/>
            <a:ext cx="1455275" cy="52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08425" y="4349549"/>
            <a:ext cx="1275587" cy="5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ctrTitle"/>
          </p:nvPr>
        </p:nvSpPr>
        <p:spPr>
          <a:xfrm>
            <a:off x="588175" y="118750"/>
            <a:ext cx="8222100" cy="11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Nativo a Multiplataforma</a:t>
            </a:r>
            <a:endParaRPr/>
          </a:p>
        </p:txBody>
      </p:sp>
      <p:sp>
        <p:nvSpPr>
          <p:cNvPr id="472" name="Shape 472"/>
          <p:cNvSpPr txBox="1"/>
          <p:nvPr>
            <p:ph idx="1" type="subTitle"/>
          </p:nvPr>
        </p:nvSpPr>
        <p:spPr>
          <a:xfrm>
            <a:off x="2256350" y="4142000"/>
            <a:ext cx="3974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GRACIAS POR VENIR!</a:t>
            </a:r>
            <a:endParaRPr sz="3000"/>
          </a:p>
        </p:txBody>
      </p:sp>
      <p:cxnSp>
        <p:nvCxnSpPr>
          <p:cNvPr id="473" name="Shape 473"/>
          <p:cNvCxnSpPr/>
          <p:nvPr/>
        </p:nvCxnSpPr>
        <p:spPr>
          <a:xfrm>
            <a:off x="1195725" y="2269625"/>
            <a:ext cx="6548400" cy="2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diamond"/>
            <a:tailEnd len="lg" w="lg" type="stealth"/>
          </a:ln>
        </p:spPr>
      </p:cxnSp>
      <p:sp>
        <p:nvSpPr>
          <p:cNvPr id="474" name="Shape 474"/>
          <p:cNvSpPr/>
          <p:nvPr/>
        </p:nvSpPr>
        <p:spPr>
          <a:xfrm>
            <a:off x="2663200" y="2189075"/>
            <a:ext cx="212100" cy="186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6497300" y="2189075"/>
            <a:ext cx="212100" cy="186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 txBox="1"/>
          <p:nvPr/>
        </p:nvSpPr>
        <p:spPr>
          <a:xfrm>
            <a:off x="1021825" y="2269650"/>
            <a:ext cx="585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2008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Shape 477"/>
          <p:cNvSpPr txBox="1"/>
          <p:nvPr/>
        </p:nvSpPr>
        <p:spPr>
          <a:xfrm>
            <a:off x="2476600" y="2295125"/>
            <a:ext cx="585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2010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25" y="1719713"/>
            <a:ext cx="432900" cy="4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6310700" y="2295125"/>
            <a:ext cx="5853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2016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361" y="1773224"/>
            <a:ext cx="1037637" cy="8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799" y="1697024"/>
            <a:ext cx="432900" cy="4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200" y="1907068"/>
            <a:ext cx="432900" cy="54461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6316925" y="1650250"/>
            <a:ext cx="563700" cy="5445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84" name="Shape 4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6900" y="1719725"/>
            <a:ext cx="432900" cy="4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1700" y="1841332"/>
            <a:ext cx="815349" cy="6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1225" y="2859125"/>
            <a:ext cx="1217475" cy="12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funciona React-Native?</a:t>
            </a:r>
            <a:endParaRPr sz="3600"/>
          </a:p>
        </p:txBody>
      </p:sp>
      <p:sp>
        <p:nvSpPr>
          <p:cNvPr id="122" name="Shape 122"/>
          <p:cNvSpPr txBox="1"/>
          <p:nvPr>
            <p:ph idx="1" type="subTitle"/>
          </p:nvPr>
        </p:nvSpPr>
        <p:spPr>
          <a:xfrm>
            <a:off x="415625" y="1094225"/>
            <a:ext cx="3494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Como REACTJS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Thinking in React: https://reactjs.org/docs/thinking-in-react.html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500" y="1094225"/>
            <a:ext cx="5027651" cy="37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funciona React-Native?</a:t>
            </a:r>
            <a:endParaRPr sz="3600"/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472700" y="854475"/>
            <a:ext cx="29628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Pero sin NAVEGADOR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25" y="1424900"/>
            <a:ext cx="5984501" cy="3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funciona React-Native?</a:t>
            </a:r>
            <a:endParaRPr sz="3600"/>
          </a:p>
        </p:txBody>
      </p:sp>
      <p:sp>
        <p:nvSpPr>
          <p:cNvPr id="136" name="Shape 136"/>
          <p:cNvSpPr txBox="1"/>
          <p:nvPr>
            <p:ph idx="1" type="subTitle"/>
          </p:nvPr>
        </p:nvSpPr>
        <p:spPr>
          <a:xfrm>
            <a:off x="523575" y="1094225"/>
            <a:ext cx="50409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 un “conector” (BRIDGE) que pasa mensajes de forma: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Asíncrona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Serializable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 lotes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how react-native bridge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75" y="2833125"/>
            <a:ext cx="3840701" cy="21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825" y="1409175"/>
            <a:ext cx="4283877" cy="358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funciona React-Native?</a:t>
            </a:r>
            <a:endParaRPr sz="3600"/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650800" y="1950950"/>
            <a:ext cx="6483000" cy="1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React Native Architecture Overview — Tadeu Zagallo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Under The Hood of React Native — Martin Konicek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A Deep Dive into React Native — Christopher Chedeau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588175" y="118750"/>
            <a:ext cx="82221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¿Cómo empiezo?</a:t>
            </a:r>
            <a:endParaRPr sz="3600"/>
          </a:p>
        </p:txBody>
      </p:sp>
      <p:sp>
        <p:nvSpPr>
          <p:cNvPr id="150" name="Shape 150"/>
          <p:cNvSpPr txBox="1"/>
          <p:nvPr>
            <p:ph idx="1" type="subTitle"/>
          </p:nvPr>
        </p:nvSpPr>
        <p:spPr>
          <a:xfrm>
            <a:off x="523575" y="1094225"/>
            <a:ext cx="50409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Configurar entorno con EXPO.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75" y="1619775"/>
            <a:ext cx="7076413" cy="32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